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1"/>
  </p:notesMasterIdLst>
  <p:handoutMasterIdLst>
    <p:handoutMasterId r:id="rId62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592" r:id="rId36"/>
    <p:sldId id="593" r:id="rId37"/>
    <p:sldId id="588" r:id="rId38"/>
    <p:sldId id="594" r:id="rId39"/>
    <p:sldId id="595" r:id="rId40"/>
    <p:sldId id="612" r:id="rId41"/>
    <p:sldId id="613" r:id="rId42"/>
    <p:sldId id="596" r:id="rId43"/>
    <p:sldId id="597" r:id="rId44"/>
    <p:sldId id="598" r:id="rId45"/>
    <p:sldId id="599" r:id="rId46"/>
    <p:sldId id="600" r:id="rId47"/>
    <p:sldId id="601" r:id="rId48"/>
    <p:sldId id="617" r:id="rId49"/>
    <p:sldId id="603" r:id="rId50"/>
    <p:sldId id="604" r:id="rId51"/>
    <p:sldId id="606" r:id="rId52"/>
    <p:sldId id="607" r:id="rId53"/>
    <p:sldId id="609" r:id="rId54"/>
    <p:sldId id="608" r:id="rId55"/>
    <p:sldId id="614" r:id="rId56"/>
    <p:sldId id="615" r:id="rId57"/>
    <p:sldId id="611" r:id="rId58"/>
    <p:sldId id="610" r:id="rId59"/>
    <p:sldId id="616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 autoAdjust="0"/>
    <p:restoredTop sz="84082" autoAdjust="0"/>
  </p:normalViewPr>
  <p:slideViewPr>
    <p:cSldViewPr>
      <p:cViewPr varScale="1">
        <p:scale>
          <a:sx n="107" d="100"/>
          <a:sy n="107" d="100"/>
        </p:scale>
        <p:origin x="2184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1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PluralSight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3CC04A-3459-E142-9EDC-C3B69DA80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4" y="759396"/>
            <a:ext cx="792842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HTML template in the file provided to you, create an external CSS stylesheet to modify the typography of each of the body paragraphs.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close look at the Bootstrap-powered HTML document slacked out to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876300" y="3507873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65E42-E2D0-B849-8A06-B76681188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26298"/>
            <a:ext cx="9146249" cy="1926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5E0E9-572F-4C4D-BF7D-7FA233649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01529"/>
            <a:ext cx="9129713" cy="2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reasons why you would want to use “pre-defined” CSS. 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Think of a few scenarios where you would want to use “pre-defined” CSS over custom CSS.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your group members: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10860</TotalTime>
  <Words>1652</Words>
  <Application>Microsoft Macintosh PowerPoint</Application>
  <PresentationFormat>On-screen Show (4:3)</PresentationFormat>
  <Paragraphs>308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Tammer Galal</cp:lastModifiedBy>
  <cp:revision>1494</cp:revision>
  <cp:lastPrinted>2016-01-30T16:23:56Z</cp:lastPrinted>
  <dcterms:created xsi:type="dcterms:W3CDTF">2015-01-20T17:19:00Z</dcterms:created>
  <dcterms:modified xsi:type="dcterms:W3CDTF">2019-03-01T22:31:56Z</dcterms:modified>
</cp:coreProperties>
</file>